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11/27/2021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026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2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83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11/27/2021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314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61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11/27/2021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867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11/27/2021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527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11/27/2021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746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11/27/2021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66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11/27/2021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586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11/27/2021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940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11/27/2021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22" r:id="rId8"/>
    <p:sldLayoutId id="2147483719" r:id="rId9"/>
    <p:sldLayoutId id="2147483720" r:id="rId10"/>
    <p:sldLayoutId id="214748372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0E27C7-AB5E-44C6-819B-82440923DF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</a:blip>
          <a:srcRect t="13313" b="30448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18110A-3FBD-460E-A083-CDD56DAC2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740211"/>
            <a:ext cx="7530685" cy="3163864"/>
          </a:xfrm>
        </p:spPr>
        <p:txBody>
          <a:bodyPr>
            <a:normAutofit/>
          </a:bodyPr>
          <a:lstStyle/>
          <a:p>
            <a:pPr algn="l"/>
            <a:r>
              <a:rPr lang="en-US" sz="5200">
                <a:solidFill>
                  <a:srgbClr val="FFFFFF"/>
                </a:solidFill>
              </a:rPr>
              <a:t>Zoo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D5AB0D-E7AA-4331-9FF9-58FC28878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74515"/>
            <a:ext cx="7583133" cy="1279124"/>
          </a:xfrm>
        </p:spPr>
        <p:txBody>
          <a:bodyPr>
            <a:normAutofit/>
          </a:bodyPr>
          <a:lstStyle/>
          <a:p>
            <a:pPr algn="l"/>
            <a:r>
              <a:rPr lang="en-US" sz="2200">
                <a:solidFill>
                  <a:srgbClr val="FFFFFF"/>
                </a:solidFill>
              </a:rPr>
              <a:t>Software Design 2</a:t>
            </a:r>
            <a:br>
              <a:rPr lang="en-US" sz="2200">
                <a:solidFill>
                  <a:srgbClr val="FFFFFF"/>
                </a:solidFill>
              </a:rPr>
            </a:br>
            <a:br>
              <a:rPr lang="en-US" sz="2200">
                <a:solidFill>
                  <a:srgbClr val="FFFFFF"/>
                </a:solidFill>
              </a:rPr>
            </a:br>
            <a:r>
              <a:rPr lang="en-US" sz="2200">
                <a:solidFill>
                  <a:srgbClr val="FFFFFF"/>
                </a:solidFill>
              </a:rPr>
              <a:t>By Nick Sellinger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CB65617-0CE9-43FB-A560-7A9EE79F36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546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36"/>
    </mc:Choice>
    <mc:Fallback>
      <p:transition spd="slow" advTm="143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A8C81AE-8F0D-49F3-9FB4-334B0DCDF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29D5B16-F37A-4DDB-AEC7-D86E5D2EB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3E7B7CD-02B0-459A-84BE-8E59AAA53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D72770A-A9B0-4A54-8F00-9230ED4D8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6E44E4C-B30F-4EDC-BD39-7C78C6A68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813"/>
            <a:ext cx="5179237" cy="225958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Project Proposal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The Beginning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CE39D112-4C83-4AD8-A73B-3FD3DE851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4562" y="559814"/>
            <a:ext cx="5146083" cy="2259586"/>
          </a:xfrm>
        </p:spPr>
        <p:txBody>
          <a:bodyPr anchor="ctr"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Original confusion with Effort.</a:t>
            </a:r>
          </a:p>
          <a:p>
            <a:r>
              <a:rPr lang="en-US" sz="1800">
                <a:solidFill>
                  <a:srgbClr val="FFFFFF"/>
                </a:solidFill>
              </a:rPr>
              <a:t>Excel Sheet Timeline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1F11FCBE-8503-4298-ABE4-C063675B9E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66705"/>
            <a:ext cx="5179237" cy="1696199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EF0DCE9-9CBF-418A-BF2E-83A82CC309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563" y="3866706"/>
            <a:ext cx="5610000" cy="1695892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831E834-5A88-4C96-9A22-489A313219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632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771"/>
    </mc:Choice>
    <mc:Fallback>
      <p:transition spd="slow" advTm="487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ADB362-9771-4A3C-B9E5-6777F34C5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3BB600-EDD7-4625-BAB9-871331FE8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336607"/>
            <a:ext cx="5996619" cy="21131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Project Proposal (Revised)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C5D976F-50BF-4FEC-B797-AACEB2C35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67025" y="76200"/>
            <a:ext cx="3997615" cy="6816079"/>
            <a:chOff x="8059620" y="41922"/>
            <a:chExt cx="3997615" cy="681607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3C66400-9114-4E43-A4CC-E3DCF49D4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9B7520A-668D-4486-B70D-BCEA3D961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95163-4FFB-4F16-8412-2A2896B1F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5429" y="322704"/>
            <a:ext cx="3997745" cy="21156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Person-days was incorrect And corrected to fit the estimation.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A2FF4478-3DE3-4E54-99D2-CA0A3046A8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11698"/>
            <a:ext cx="10515600" cy="354901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B0715D3-D184-455C-B70D-71EE1D3219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594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719"/>
    </mc:Choice>
    <mc:Fallback>
      <p:transition spd="slow" advTm="827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7CAEDE-D92D-4745-8749-71019415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A0ABFF7-3293-4EAC-9426-EBDCAA34D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0" y="5080"/>
            <a:ext cx="3464215" cy="4598234"/>
            <a:chOff x="8059620" y="41922"/>
            <a:chExt cx="3997615" cy="681607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B475375-4F9B-4D93-8769-B42BB7F447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074A43D-E1B2-4563-8D84-A962E8AB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alphaModFix amt="1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1DA773-951D-499D-93A0-16383A8AF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4876800" cy="5577934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Downloading GIT (Sort of)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95465-4161-4013-A1F6-391570DF8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4600" y="716366"/>
            <a:ext cx="5408706" cy="5396722"/>
          </a:xfrm>
        </p:spPr>
        <p:txBody>
          <a:bodyPr anchor="ctr">
            <a:normAutofit/>
          </a:bodyPr>
          <a:lstStyle/>
          <a:p>
            <a:r>
              <a:rPr lang="en-US" sz="1800"/>
              <a:t>Already downloaded from previous class</a:t>
            </a:r>
          </a:p>
          <a:p>
            <a:r>
              <a:rPr lang="en-US" sz="1800"/>
              <a:t>Account already created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B87C96A-0A73-4BFB-BCFE-C171180B4C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66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874"/>
    </mc:Choice>
    <mc:Fallback>
      <p:transition spd="slow" advTm="428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9528D-48AB-4CF1-9DE2-EC495B00B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Detailed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5B29A-7823-4CAF-8841-4BA4799F6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Lucida Sans" panose="020B0602030504020204" pitchFamily="34" charset="0"/>
              </a:rPr>
              <a:t>Major Objects: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Lucida Sans" panose="020B0602030504020204" pitchFamily="34" charset="0"/>
              </a:rPr>
              <a:t>Audit- </a:t>
            </a:r>
            <a:r>
              <a:rPr lang="en-US" sz="1800" kern="5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Lucida Sans" panose="020B0602030504020204" pitchFamily="34" charset="0"/>
              </a:rPr>
              <a:t>logTransaction</a:t>
            </a:r>
            <a:r>
              <a:rPr lang="en-US" sz="1800" kern="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Lucida Sans" panose="020B0602030504020204" pitchFamily="34" charset="0"/>
              </a:rPr>
              <a:t>(), </a:t>
            </a:r>
            <a:r>
              <a:rPr lang="en-US" sz="1800" kern="5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Lucida Sans" panose="020B0602030504020204" pitchFamily="34" charset="0"/>
              </a:rPr>
              <a:t>forwardCharge</a:t>
            </a:r>
            <a:r>
              <a:rPr lang="en-US" sz="1800" kern="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Lucida Sans" panose="020B0602030504020204" pitchFamily="34" charset="0"/>
              </a:rPr>
              <a:t>()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Lucida Sans" panose="020B0602030504020204" pitchFamily="34" charset="0"/>
              </a:rPr>
              <a:t>Timecard- </a:t>
            </a:r>
            <a:r>
              <a:rPr lang="en-US" sz="1800" kern="5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Lucida Sans" panose="020B0602030504020204" pitchFamily="34" charset="0"/>
              </a:rPr>
              <a:t>beginTimer</a:t>
            </a:r>
            <a:r>
              <a:rPr lang="en-US" sz="1800" kern="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Lucida Sans" panose="020B0602030504020204" pitchFamily="34" charset="0"/>
              </a:rPr>
              <a:t>(), </a:t>
            </a:r>
            <a:r>
              <a:rPr lang="en-US" sz="1800" kern="5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Lucida Sans" panose="020B0602030504020204" pitchFamily="34" charset="0"/>
              </a:rPr>
              <a:t>stopTimer</a:t>
            </a:r>
            <a:r>
              <a:rPr lang="en-US" sz="1800" kern="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Lucida Sans" panose="020B0602030504020204" pitchFamily="34" charset="0"/>
              </a:rPr>
              <a:t>, </a:t>
            </a:r>
            <a:r>
              <a:rPr lang="en-US" sz="1800" kern="5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Lucida Sans" panose="020B0602030504020204" pitchFamily="34" charset="0"/>
              </a:rPr>
              <a:t>logHours</a:t>
            </a:r>
            <a:r>
              <a:rPr lang="en-US" sz="1800" kern="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Lucida Sans" panose="020B0602030504020204" pitchFamily="34" charset="0"/>
              </a:rPr>
              <a:t>()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5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Lucida Sans" panose="020B0602030504020204" pitchFamily="34" charset="0"/>
              </a:rPr>
              <a:t>HealthRecord</a:t>
            </a:r>
            <a:r>
              <a:rPr lang="en-US" sz="1800" kern="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Lucida Sans" panose="020B0602030504020204" pitchFamily="34" charset="0"/>
              </a:rPr>
              <a:t>- records(), </a:t>
            </a:r>
            <a:r>
              <a:rPr lang="en-US" sz="1800" kern="5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Lucida Sans" panose="020B0602030504020204" pitchFamily="34" charset="0"/>
              </a:rPr>
              <a:t>updateRecords</a:t>
            </a:r>
            <a:r>
              <a:rPr lang="en-US" sz="1800" kern="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Lucida Sans" panose="020B0602030504020204" pitchFamily="34" charset="0"/>
              </a:rPr>
              <a:t>(), </a:t>
            </a:r>
            <a:r>
              <a:rPr lang="en-US" sz="1800" kern="5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Lucida Sans" panose="020B0602030504020204" pitchFamily="34" charset="0"/>
              </a:rPr>
              <a:t>pastTreatments</a:t>
            </a:r>
            <a:r>
              <a:rPr lang="en-US" sz="1800" kern="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Lucida Sans" panose="020B0602030504020204" pitchFamily="34" charset="0"/>
              </a:rPr>
              <a:t>()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5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Lucida Sans" panose="020B0602030504020204" pitchFamily="34" charset="0"/>
              </a:rPr>
              <a:t>FeedingSchedule</a:t>
            </a:r>
            <a:r>
              <a:rPr lang="en-US" sz="1800" kern="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Lucida Sans" panose="020B0602030504020204" pitchFamily="34" charset="0"/>
              </a:rPr>
              <a:t>- </a:t>
            </a:r>
            <a:r>
              <a:rPr lang="en-US" sz="1800" kern="5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Lucida Sans" panose="020B0602030504020204" pitchFamily="34" charset="0"/>
              </a:rPr>
              <a:t>dietList</a:t>
            </a:r>
            <a:r>
              <a:rPr lang="en-US" sz="1800" kern="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Lucida Sans" panose="020B0602030504020204" pitchFamily="34" charset="0"/>
              </a:rPr>
              <a:t>(),</a:t>
            </a:r>
            <a:r>
              <a:rPr lang="en-US" sz="1800" kern="5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Lucida Sans" panose="020B0602030504020204" pitchFamily="34" charset="0"/>
              </a:rPr>
              <a:t>getSchedule</a:t>
            </a:r>
            <a:r>
              <a:rPr lang="en-US" sz="1800" kern="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Lucida Sans" panose="020B0602030504020204" pitchFamily="34" charset="0"/>
              </a:rPr>
              <a:t>() </a:t>
            </a:r>
            <a:r>
              <a:rPr lang="en-US" sz="1800" kern="5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Lucida Sans" panose="020B0602030504020204" pitchFamily="34" charset="0"/>
              </a:rPr>
              <a:t>markTime</a:t>
            </a:r>
            <a:r>
              <a:rPr lang="en-US" sz="1800" kern="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Lucida Sans" panose="020B0602030504020204" pitchFamily="34" charset="0"/>
              </a:rPr>
              <a:t>()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5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Lucida Sans" panose="020B0602030504020204" pitchFamily="34" charset="0"/>
              </a:rPr>
              <a:t>FinancialStystem</a:t>
            </a:r>
            <a:r>
              <a:rPr lang="en-US" sz="1800" kern="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Lucida Sans" panose="020B0602030504020204" pitchFamily="34" charset="0"/>
              </a:rPr>
              <a:t>- </a:t>
            </a:r>
            <a:r>
              <a:rPr lang="en-US" sz="1800" kern="5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Lucida Sans" panose="020B0602030504020204" pitchFamily="34" charset="0"/>
              </a:rPr>
              <a:t>getPrice</a:t>
            </a:r>
            <a:r>
              <a:rPr lang="en-US" sz="1800" kern="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Lucida Sans" panose="020B0602030504020204" pitchFamily="34" charset="0"/>
              </a:rPr>
              <a:t>(),</a:t>
            </a:r>
            <a:r>
              <a:rPr lang="en-US" sz="1800" kern="5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Lucida Sans" panose="020B0602030504020204" pitchFamily="34" charset="0"/>
              </a:rPr>
              <a:t>chargeCustomer</a:t>
            </a:r>
            <a:r>
              <a:rPr lang="en-US" sz="1800" kern="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Lucida Sans" panose="020B0602030504020204" pitchFamily="34" charset="0"/>
              </a:rPr>
              <a:t>(), </a:t>
            </a:r>
            <a:r>
              <a:rPr lang="en-US" sz="1800" kern="5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Lucida Sans" panose="020B0602030504020204" pitchFamily="34" charset="0"/>
              </a:rPr>
              <a:t>calcReceipt</a:t>
            </a:r>
            <a:r>
              <a:rPr lang="en-US" sz="1800" kern="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Lucida Sans" panose="020B0602030504020204" pitchFamily="34" charset="0"/>
              </a:rPr>
              <a:t>() </a:t>
            </a:r>
            <a:r>
              <a:rPr lang="en-US" sz="1800" kern="5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Lucida Sans" panose="020B0602030504020204" pitchFamily="34" charset="0"/>
              </a:rPr>
              <a:t>payEmployee</a:t>
            </a:r>
            <a:r>
              <a:rPr lang="en-US" sz="1800" kern="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Lucida Sans" panose="020B0602030504020204" pitchFamily="34" charset="0"/>
              </a:rPr>
              <a:t>()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5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Lucida Sans" panose="020B0602030504020204" pitchFamily="34" charset="0"/>
              </a:rPr>
              <a:t>UserInterface-sendInfo</a:t>
            </a:r>
            <a:r>
              <a:rPr lang="en-US" sz="1800" kern="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Lucida Sans" panose="020B0602030504020204" pitchFamily="34" charset="0"/>
              </a:rPr>
              <a:t>(), </a:t>
            </a:r>
            <a:r>
              <a:rPr lang="en-US" sz="1800" kern="5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Lucida Sans" panose="020B0602030504020204" pitchFamily="34" charset="0"/>
              </a:rPr>
              <a:t>requestInfo</a:t>
            </a:r>
            <a:r>
              <a:rPr lang="en-US" sz="1800" kern="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Lucida Sans" panose="020B0602030504020204" pitchFamily="34" charset="0"/>
              </a:rPr>
              <a:t>()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kern="50" dirty="0">
              <a:latin typeface="Times New Roman" panose="02020603050405020304" pitchFamily="18" charset="0"/>
              <a:ea typeface="SimSun" panose="02010600030101010101" pitchFamily="2" charset="-122"/>
              <a:cs typeface="Lucida Sans" panose="020B0602030504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Lucida Sans" panose="020B0602030504020204" pitchFamily="34" charset="0"/>
              </a:rPr>
              <a:t>Use Cases, and lack of attributes.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45E14F9-896A-476E-A70E-78C3D9F194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93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061"/>
    </mc:Choice>
    <mc:Fallback>
      <p:transition spd="slow" advTm="117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92BFCFE-FD78-4EDF-BEFE-CC444DC5F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BAB4265-79FB-414E-A5E5-7E3975506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" y="-2"/>
            <a:ext cx="2696853" cy="4598233"/>
            <a:chOff x="8059620" y="41922"/>
            <a:chExt cx="3997615" cy="681607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EC49AF-BD24-4CF3-B3E7-B4E5C24BC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71E67C7-5F4E-4F22-A3A9-D94B12126B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8E6613BA-415A-4A35-90E0-E031E5096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9030" y="0"/>
            <a:ext cx="620296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C1D03A-367F-4522-8FA4-FFBE2A215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328" y="744909"/>
            <a:ext cx="4919472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Writing Rough Code 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91432AD-DE0B-4BEB-8314-31125DEE7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405" y="567942"/>
            <a:ext cx="3092139" cy="571686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14EC2D5-53BB-4D98-910A-15787644A4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68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521"/>
    </mc:Choice>
    <mc:Fallback>
      <p:transition spd="slow" advTm="905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62BFBC-0E19-4E6F-B0C7-CD5C519BC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C2A007-4AE9-49C4-B364-5FDF34596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0" y="1"/>
            <a:ext cx="5236971" cy="6858000"/>
            <a:chOff x="20829" y="1"/>
            <a:chExt cx="5236971" cy="685799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078F960-6916-4F42-8EF7-539F7BCF6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DDD393C-0974-429B-BE40-48457E19E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813CD98-5EBE-426D-A4AC-FA5518B09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276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53545A-B2D3-41EE-A91C-DBF43402D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276" y="685800"/>
            <a:ext cx="10820400" cy="54864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9D70F7-0565-445E-916F-A6F98DDF1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318" y="914400"/>
            <a:ext cx="4952681" cy="5105400"/>
          </a:xfrm>
        </p:spPr>
        <p:txBody>
          <a:bodyPr anchor="ctr">
            <a:normAutofit/>
          </a:bodyPr>
          <a:lstStyle/>
          <a:p>
            <a:r>
              <a:rPr lang="en-US" dirty="0"/>
              <a:t>Uploading to GIT</a:t>
            </a:r>
          </a:p>
        </p:txBody>
      </p:sp>
      <p:pic>
        <p:nvPicPr>
          <p:cNvPr id="5" name="Content Placeholder 4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4A69D50C-BCC9-495D-B24A-E5A815093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2400591"/>
            <a:ext cx="4800600" cy="2133017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F199AE8-E97B-4ACA-90CF-2A29B531A9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686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535"/>
    </mc:Choice>
    <mc:Fallback>
      <p:transition spd="slow" advTm="66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4763DA8-CE3A-4B30-B2F5-0D128777F7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6B75A5A-FDA7-4C8E-BD65-8506C42AA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E6AFCAB-12BF-4A0B-B089-A794259D2F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28340DD-B862-4EA0-86F1-07ECCAC91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599"/>
            <a:ext cx="4191000" cy="2682875"/>
          </a:xfrm>
        </p:spPr>
        <p:txBody>
          <a:bodyPr>
            <a:normAutofit/>
          </a:bodyPr>
          <a:lstStyle/>
          <a:p>
            <a:r>
              <a:rPr lang="en-US" sz="4000"/>
              <a:t>The Test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7B2B1-4A98-49D3-A43F-C1101FB73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4190730" cy="2667000"/>
          </a:xfrm>
        </p:spPr>
        <p:txBody>
          <a:bodyPr>
            <a:normAutofit/>
          </a:bodyPr>
          <a:lstStyle/>
          <a:p>
            <a:r>
              <a:rPr lang="en-US" sz="1800"/>
              <a:t>The ordeal of Testing</a:t>
            </a:r>
          </a:p>
          <a:p>
            <a:r>
              <a:rPr lang="en-US" sz="1800"/>
              <a:t>Revising my code for testability</a:t>
            </a:r>
            <a:br>
              <a:rPr lang="en-US" sz="1800"/>
            </a:br>
            <a:r>
              <a:rPr lang="en-US" sz="1800"/>
              <a:t>Finding a way to test the code</a:t>
            </a:r>
            <a:br>
              <a:rPr lang="en-US" sz="1800"/>
            </a:br>
            <a:endParaRPr lang="en-US" sz="180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0F57D88-36BB-42C6-8105-E5BC565216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977959"/>
            <a:ext cx="5881672" cy="2749682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CB3CDEE-1C5C-4788-A5F9-A6EA366676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34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499"/>
    </mc:Choice>
    <mc:Fallback>
      <p:transition spd="slow" advTm="1384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appledVTI">
  <a:themeElements>
    <a:clrScheme name="AnalogousFromDarkSeedLeftStep">
      <a:dk1>
        <a:srgbClr val="000000"/>
      </a:dk1>
      <a:lt1>
        <a:srgbClr val="FFFFFF"/>
      </a:lt1>
      <a:dk2>
        <a:srgbClr val="1B2F2D"/>
      </a:dk2>
      <a:lt2>
        <a:srgbClr val="F3F3F0"/>
      </a:lt2>
      <a:accent1>
        <a:srgbClr val="664DC3"/>
      </a:accent1>
      <a:accent2>
        <a:srgbClr val="3D54B2"/>
      </a:accent2>
      <a:accent3>
        <a:srgbClr val="4D96C3"/>
      </a:accent3>
      <a:accent4>
        <a:srgbClr val="3BB1AE"/>
      </a:accent4>
      <a:accent5>
        <a:srgbClr val="4BBF8B"/>
      </a:accent5>
      <a:accent6>
        <a:srgbClr val="3BB14B"/>
      </a:accent6>
      <a:hlink>
        <a:srgbClr val="349C7F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133</Words>
  <Application>Microsoft Office PowerPoint</Application>
  <PresentationFormat>Widescreen</PresentationFormat>
  <Paragraphs>25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Avenir Next LT Pro</vt:lpstr>
      <vt:lpstr>AvenirNext LT Pro Medium</vt:lpstr>
      <vt:lpstr>Sabon Next LT</vt:lpstr>
      <vt:lpstr>Times New Roman</vt:lpstr>
      <vt:lpstr>DappledVTI</vt:lpstr>
      <vt:lpstr>Zoo Project</vt:lpstr>
      <vt:lpstr>Project Proposal The Beginning</vt:lpstr>
      <vt:lpstr>Project Proposal (Revised)</vt:lpstr>
      <vt:lpstr>Downloading GIT (Sort of)</vt:lpstr>
      <vt:lpstr>Creating the Detailed design</vt:lpstr>
      <vt:lpstr>Writing Rough Code </vt:lpstr>
      <vt:lpstr>Uploading to GIT</vt:lpstr>
      <vt:lpstr>The Test Procedures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Zoo Project</dc:title>
  <dc:creator>Nicholas S</dc:creator>
  <cp:lastModifiedBy>Nicholas S</cp:lastModifiedBy>
  <cp:revision>4</cp:revision>
  <dcterms:created xsi:type="dcterms:W3CDTF">2021-11-23T16:53:28Z</dcterms:created>
  <dcterms:modified xsi:type="dcterms:W3CDTF">2021-11-27T20:23:31Z</dcterms:modified>
</cp:coreProperties>
</file>